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0"/>
  </p:notesMasterIdLst>
  <p:sldIdLst>
    <p:sldId id="256" r:id="rId2"/>
    <p:sldId id="284" r:id="rId3"/>
    <p:sldId id="268" r:id="rId4"/>
    <p:sldId id="271" r:id="rId5"/>
    <p:sldId id="272" r:id="rId6"/>
    <p:sldId id="280" r:id="rId7"/>
    <p:sldId id="273" r:id="rId8"/>
    <p:sldId id="274" r:id="rId9"/>
    <p:sldId id="283" r:id="rId10"/>
    <p:sldId id="281" r:id="rId11"/>
    <p:sldId id="282" r:id="rId12"/>
    <p:sldId id="285" r:id="rId13"/>
    <p:sldId id="286" r:id="rId14"/>
    <p:sldId id="287" r:id="rId15"/>
    <p:sldId id="288" r:id="rId16"/>
    <p:sldId id="289" r:id="rId17"/>
    <p:sldId id="290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9E4057-B00B-4D86-BC3E-8F9FA1D07951}" type="datetimeFigureOut">
              <a:rPr lang="en-US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4FF866-C639-4B78-9374-F8AB5D771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28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Mad minutes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337E8E-8C20-41C3-8DDB-700347ABAE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Writing fluency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6D1484-3F9D-40F6-B7EC-81677BCFB2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Mrs. Silverblatt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5CDE1D-4EE7-421E-9020-396E4A1CDE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B41A15C-1D94-4773-A059-8E1DEDBB3A89}" type="datetimeFigureOut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9AFA4F2-157A-49ED-AFF0-AD2D81ACB2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9214230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5CEEF-7C23-4B23-A9F5-7CA9FAC2E97F}" type="datetimeFigureOut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AAAED-5D3D-4458-AE43-FF3600CF1C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7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5CEEF-7C23-4B23-A9F5-7CA9FAC2E97F}" type="datetimeFigureOut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AAAED-5D3D-4458-AE43-FF3600CF1C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8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5CEEF-7C23-4B23-A9F5-7CA9FAC2E97F}" type="datetimeFigureOut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AAAED-5D3D-4458-AE43-FF3600CF1C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636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5CEEF-7C23-4B23-A9F5-7CA9FAC2E97F}" type="datetimeFigureOut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AAAED-5D3D-4458-AE43-FF3600CF1C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04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5CEEF-7C23-4B23-A9F5-7CA9FAC2E97F}" type="datetimeFigureOut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AAAED-5D3D-4458-AE43-FF3600CF1C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49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5CEEF-7C23-4B23-A9F5-7CA9FAC2E97F}" type="datetimeFigureOut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AAAED-5D3D-4458-AE43-FF3600CF1C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74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5CEEF-7C23-4B23-A9F5-7CA9FAC2E97F}" type="datetimeFigureOut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AAAED-5D3D-4458-AE43-FF3600CF1C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24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5CEEF-7C23-4B23-A9F5-7CA9FAC2E97F}" type="datetimeFigureOut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AAAED-5D3D-4458-AE43-FF3600CF1C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0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5C5CE3-9270-44B6-8735-464ABDD58B63}" type="datetimeFigureOut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4E86B-47C6-44A7-A2AC-EDFE4DE041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8048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B716E-AA0A-4A4B-8AC0-C0467D7F58A8}" type="datetimeFigureOut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122CA-9162-4DF9-BD48-D07CD86318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79876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5CEEF-7C23-4B23-A9F5-7CA9FAC2E97F}" type="datetimeFigureOut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AAAED-5D3D-4458-AE43-FF3600CF1C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0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45710E-972E-4775-A5F3-F8192B98A445}" type="datetimeFigureOut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D2724-5BE8-4DCF-B3BB-AE0062C839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70153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5CEEF-7C23-4B23-A9F5-7CA9FAC2E97F}" type="datetimeFigureOut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AAAED-5D3D-4458-AE43-FF3600CF1C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9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5CEEF-7C23-4B23-A9F5-7CA9FAC2E97F}" type="datetimeFigureOut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AAAED-5D3D-4458-AE43-FF3600CF1C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4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61EB76-2089-47CB-86E6-349849726BAB}" type="datetimeFigureOut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2F8CD-6EDA-42BC-942A-899D8F3A9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08927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45CBE-A1D8-4646-BDF3-2785DD19F46C}" type="datetimeFigureOut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568BD-75FF-48AE-A1D4-D0CD80DFCC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59153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5CEEF-7C23-4B23-A9F5-7CA9FAC2E97F}" type="datetimeFigureOut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AAAED-5D3D-4458-AE43-FF3600CF1C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4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4D890-BD10-4CB0-8502-CFF62607C94C}" type="datetimeFigureOut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226BD-8B7A-4C86-966B-ED74453E84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66682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6D5CEEF-7C23-4B23-A9F5-7CA9FAC2E97F}" type="datetimeFigureOut">
              <a:rPr lang="en-US" smtClean="0"/>
              <a:pPr>
                <a:defRPr/>
              </a:pPr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FFAAAED-5D3D-4458-AE43-FF3600CF1C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snack.weebly.com/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msnack.weebly.com/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ignupahead.com/signup/3cc3njf4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678" y="1676400"/>
            <a:ext cx="7851649" cy="21336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dirty="0"/>
              <a:t>Welcome to Ms. </a:t>
            </a:r>
            <a:r>
              <a:rPr lang="en-US" sz="8000" dirty="0" err="1"/>
              <a:t>Nack’s</a:t>
            </a:r>
            <a:r>
              <a:rPr lang="en-US" sz="8000" dirty="0"/>
              <a:t> Class!</a:t>
            </a:r>
          </a:p>
        </p:txBody>
      </p:sp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593678" y="4037226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/>
              <a:t>2018-2019 School Year</a:t>
            </a: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752600"/>
            <a:ext cx="5940552" cy="4050793"/>
          </a:xfrm>
        </p:spPr>
        <p:txBody>
          <a:bodyPr/>
          <a:lstStyle/>
          <a:p>
            <a:r>
              <a:rPr lang="en-US" dirty="0"/>
              <a:t>We will be going on field trips this year – dates and locations TBD</a:t>
            </a:r>
          </a:p>
          <a:p>
            <a:r>
              <a:rPr lang="en-US" dirty="0"/>
              <a:t>Please check your child’s daily/weekly folders and remove papers that are sent home.</a:t>
            </a:r>
          </a:p>
          <a:p>
            <a:r>
              <a:rPr lang="en-US" dirty="0"/>
              <a:t>Please check the Virtual Backpack every week.</a:t>
            </a:r>
          </a:p>
          <a:p>
            <a:r>
              <a:rPr lang="en-US" dirty="0"/>
              <a:t>Challenge Math/Noetic Math</a:t>
            </a:r>
          </a:p>
        </p:txBody>
      </p:sp>
    </p:spTree>
    <p:extLst>
      <p:ext uri="{BB962C8B-B14F-4D97-AF65-F5344CB8AC3E}">
        <p14:creationId xmlns:p14="http://schemas.microsoft.com/office/powerpoint/2010/main" val="428975732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27631"/>
            <a:ext cx="2282952" cy="3602736"/>
          </a:xfrm>
        </p:spPr>
        <p:txBody>
          <a:bodyPr/>
          <a:lstStyle/>
          <a:p>
            <a:r>
              <a:rPr lang="en-US" dirty="0"/>
              <a:t>Headphones</a:t>
            </a:r>
          </a:p>
          <a:p>
            <a:r>
              <a:rPr lang="en-US" dirty="0"/>
              <a:t>Gym Shoes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6C1F0-77D7-4E15-8C48-ACDB6B317437}"/>
              </a:ext>
            </a:extLst>
          </p:cNvPr>
          <p:cNvSpPr txBox="1"/>
          <p:nvPr/>
        </p:nvSpPr>
        <p:spPr>
          <a:xfrm>
            <a:off x="762000" y="2136338"/>
            <a:ext cx="426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PE: Mrs. Miller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Computers: Mrs. </a:t>
            </a:r>
            <a:r>
              <a:rPr lang="en-US" dirty="0" err="1"/>
              <a:t>Silverblatt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Music: Mrs. Schiller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Library: Mrs. </a:t>
            </a:r>
            <a:r>
              <a:rPr lang="en-US" dirty="0" err="1"/>
              <a:t>DeGeorge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Art: Mrs. Weiskopf</a:t>
            </a:r>
          </a:p>
        </p:txBody>
      </p:sp>
    </p:spTree>
    <p:extLst>
      <p:ext uri="{BB962C8B-B14F-4D97-AF65-F5344CB8AC3E}">
        <p14:creationId xmlns:p14="http://schemas.microsoft.com/office/powerpoint/2010/main" val="286513648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Behavior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400" dirty="0"/>
              <a:t>PBIS, </a:t>
            </a:r>
            <a:r>
              <a:rPr lang="en-US" sz="4400" dirty="0" err="1"/>
              <a:t>STARbucks</a:t>
            </a:r>
            <a:r>
              <a:rPr lang="en-US" sz="4400" dirty="0"/>
              <a:t> – Prizes and Passes</a:t>
            </a:r>
          </a:p>
          <a:p>
            <a:r>
              <a:rPr lang="en-US" sz="4400" dirty="0"/>
              <a:t>Home/School Agreement</a:t>
            </a:r>
          </a:p>
          <a:p>
            <a:r>
              <a:rPr lang="en-US" sz="4400" dirty="0"/>
              <a:t>Attendance</a:t>
            </a:r>
          </a:p>
          <a:p>
            <a:r>
              <a:rPr lang="en-US" sz="4400" dirty="0"/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372428448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4351" y="1837766"/>
            <a:ext cx="7797662" cy="3311189"/>
          </a:xfrm>
        </p:spPr>
        <p:txBody>
          <a:bodyPr>
            <a:normAutofit/>
          </a:bodyPr>
          <a:lstStyle/>
          <a:p>
            <a:r>
              <a:rPr lang="en-US" sz="4800" dirty="0"/>
              <a:t>Assignment Notebook</a:t>
            </a:r>
          </a:p>
          <a:p>
            <a:r>
              <a:rPr lang="en-US" sz="4800" dirty="0">
                <a:hlinkClick r:id="rId2"/>
              </a:rPr>
              <a:t>Website</a:t>
            </a:r>
            <a:endParaRPr lang="en-US" sz="4800" dirty="0"/>
          </a:p>
          <a:p>
            <a:r>
              <a:rPr lang="en-US" sz="4800" dirty="0"/>
              <a:t>Monthly Homework Party</a:t>
            </a:r>
          </a:p>
        </p:txBody>
      </p:sp>
    </p:spTree>
    <p:extLst>
      <p:ext uri="{BB962C8B-B14F-4D97-AF65-F5344CB8AC3E}">
        <p14:creationId xmlns:p14="http://schemas.microsoft.com/office/powerpoint/2010/main" val="358027299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96653"/>
            <a:ext cx="7797662" cy="1151965"/>
          </a:xfrm>
        </p:spPr>
        <p:txBody>
          <a:bodyPr/>
          <a:lstStyle/>
          <a:p>
            <a:r>
              <a:rPr lang="en-US" dirty="0"/>
              <a:t>Snack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828800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Healthy Snacks</a:t>
            </a:r>
          </a:p>
          <a:p>
            <a:r>
              <a:rPr lang="en-US" sz="4800" dirty="0"/>
              <a:t>Nut Free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37271" y="2614246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C00000"/>
                </a:solidFill>
              </a:rPr>
              <a:t>Folders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75957" y="3870547"/>
            <a:ext cx="8229600" cy="1828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Take Home</a:t>
            </a:r>
          </a:p>
          <a:p>
            <a:r>
              <a:rPr lang="en-US" sz="4800" dirty="0"/>
              <a:t>Friday Folder</a:t>
            </a:r>
          </a:p>
        </p:txBody>
      </p:sp>
    </p:spTree>
    <p:extLst>
      <p:ext uri="{BB962C8B-B14F-4D97-AF65-F5344CB8AC3E}">
        <p14:creationId xmlns:p14="http://schemas.microsoft.com/office/powerpoint/2010/main" val="91636859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273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Tests</a:t>
            </a:r>
            <a:r>
              <a:rPr lang="en-US" dirty="0"/>
              <a:t>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4909" y="914400"/>
            <a:ext cx="8229600" cy="2590800"/>
          </a:xfrm>
        </p:spPr>
        <p:txBody>
          <a:bodyPr>
            <a:normAutofit fontScale="70000" lnSpcReduction="20000"/>
          </a:bodyPr>
          <a:lstStyle/>
          <a:p>
            <a:r>
              <a:rPr lang="en-US" sz="4800" dirty="0"/>
              <a:t>MAP</a:t>
            </a:r>
          </a:p>
          <a:p>
            <a:r>
              <a:rPr lang="en-US" sz="4800" dirty="0"/>
              <a:t>AIMES Web</a:t>
            </a:r>
          </a:p>
          <a:p>
            <a:r>
              <a:rPr lang="en-US" sz="4800" dirty="0"/>
              <a:t>Fountas and Pinnell</a:t>
            </a:r>
          </a:p>
          <a:p>
            <a:r>
              <a:rPr lang="en-US" sz="4800" dirty="0"/>
              <a:t>Sight Words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84909" y="3276600"/>
            <a:ext cx="8229600" cy="838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C00000"/>
                </a:solidFill>
              </a:rPr>
              <a:t>Needs</a:t>
            </a:r>
            <a:r>
              <a:rPr lang="en-US" dirty="0"/>
              <a:t>	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84909" y="4114800"/>
            <a:ext cx="8229600" cy="2286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Stop by the PBIS Table on your way out</a:t>
            </a:r>
          </a:p>
        </p:txBody>
      </p:sp>
    </p:spTree>
    <p:extLst>
      <p:ext uri="{BB962C8B-B14F-4D97-AF65-F5344CB8AC3E}">
        <p14:creationId xmlns:p14="http://schemas.microsoft.com/office/powerpoint/2010/main" val="43023474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Newsletter – emailed every Friday/Saturday</a:t>
            </a:r>
          </a:p>
          <a:p>
            <a:r>
              <a:rPr lang="en-US" dirty="0"/>
              <a:t>Email – Carrienack@bighollow.us</a:t>
            </a:r>
          </a:p>
          <a:p>
            <a:r>
              <a:rPr lang="en-US" dirty="0"/>
              <a:t>Website – </a:t>
            </a:r>
            <a:r>
              <a:rPr lang="en-US" dirty="0">
                <a:hlinkClick r:id="rId2"/>
              </a:rPr>
              <a:t>http://msnack.weebly.com/</a:t>
            </a:r>
            <a:endParaRPr lang="en-US" dirty="0"/>
          </a:p>
          <a:p>
            <a:r>
              <a:rPr lang="en-US" dirty="0"/>
              <a:t>Phone – 847-740-1490 ext. 4301</a:t>
            </a:r>
          </a:p>
          <a:p>
            <a:r>
              <a:rPr lang="en-US" dirty="0"/>
              <a:t>Seesaw</a:t>
            </a:r>
          </a:p>
          <a:p>
            <a:r>
              <a:rPr lang="en-US" dirty="0"/>
              <a:t>Friday Folder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7333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rot="21420000">
            <a:off x="690937" y="1229232"/>
            <a:ext cx="7533524" cy="2766528"/>
          </a:xfrm>
        </p:spPr>
        <p:txBody>
          <a:bodyPr>
            <a:normAutofit fontScale="90000"/>
          </a:bodyPr>
          <a:lstStyle/>
          <a:p>
            <a:r>
              <a:rPr lang="en-US" dirty="0"/>
              <a:t>Please let me know if there is anything I can do to help you or your child!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799" y="3808814"/>
            <a:ext cx="8305800" cy="2015196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Thank you for coming!!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Conferences: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https://signupahead.com/signup/3cc3njf4</a:t>
            </a:r>
            <a:endParaRPr lang="en-US" sz="3200" dirty="0">
              <a:solidFill>
                <a:srgbClr val="0070C0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69006"/>
      </p:ext>
    </p:extLst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4351" y="-120625"/>
            <a:ext cx="7796030" cy="3193487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/>
              <a:t>Thank you for coming!</a:t>
            </a:r>
          </a:p>
        </p:txBody>
      </p:sp>
      <p:sp>
        <p:nvSpPr>
          <p:cNvPr id="40962" name="Text Placeholder 4"/>
          <p:cNvSpPr>
            <a:spLocks noGrp="1"/>
          </p:cNvSpPr>
          <p:nvPr>
            <p:ph type="body" idx="1"/>
          </p:nvPr>
        </p:nvSpPr>
        <p:spPr>
          <a:xfrm>
            <a:off x="514351" y="3429000"/>
            <a:ext cx="7796030" cy="1639614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It’s going to be a great year!</a:t>
            </a: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Mocha FrappuccinoÂ® (Serving Suggestion)">
            <a:extLst>
              <a:ext uri="{FF2B5EF4-FFF2-40B4-BE49-F238E27FC236}">
                <a16:creationId xmlns:a16="http://schemas.microsoft.com/office/drawing/2014/main" id="{1C99C5BD-4929-4F03-B695-9FED9E098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6" y="1665187"/>
            <a:ext cx="1760472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Ms. Carrie Nack</a:t>
            </a:r>
          </a:p>
        </p:txBody>
      </p:sp>
      <p:pic>
        <p:nvPicPr>
          <p:cNvPr id="1032" name="Picture 8" descr="Image result for teac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25" y="4211782"/>
            <a:ext cx="1796512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ISTRICT 38">
            <a:extLst>
              <a:ext uri="{FF2B5EF4-FFF2-40B4-BE49-F238E27FC236}">
                <a16:creationId xmlns:a16="http://schemas.microsoft.com/office/drawing/2014/main" id="{341F083F-6CC1-43B0-83AC-288ABFE67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874" y="1177332"/>
            <a:ext cx="2205848" cy="132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E83F3E-C332-4AA9-8F98-F24F8B926D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37" y="1665187"/>
            <a:ext cx="2667000" cy="400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C63430-3AEE-4AB5-8668-51F0B81F6A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02" y="2459182"/>
            <a:ext cx="2336800" cy="350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7D23FA-2232-42B8-BB2C-94B357405D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66" y="2733933"/>
            <a:ext cx="1761156" cy="132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0304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3434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dirty="0">
                <a:solidFill>
                  <a:schemeClr val="tx1"/>
                </a:solidFill>
              </a:rPr>
              <a:t>What will we learn in Third Grade?</a:t>
            </a:r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Topics we will cover in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1987" y="1676400"/>
            <a:ext cx="3200400" cy="3822193"/>
          </a:xfrm>
        </p:spPr>
        <p:txBody>
          <a:bodyPr/>
          <a:lstStyle/>
          <a:p>
            <a:pPr eaLnBrk="1" hangingPunct="1"/>
            <a:r>
              <a:rPr lang="en-US" altLang="en-US" dirty="0"/>
              <a:t>Eureka Math</a:t>
            </a:r>
          </a:p>
          <a:p>
            <a:pPr eaLnBrk="1" hangingPunct="1"/>
            <a:r>
              <a:rPr lang="en-US" altLang="en-US" dirty="0"/>
              <a:t>Multiplication and division </a:t>
            </a:r>
          </a:p>
          <a:p>
            <a:pPr eaLnBrk="1" hangingPunct="1"/>
            <a:r>
              <a:rPr lang="en-US" altLang="en-US" dirty="0"/>
              <a:t>Fractions</a:t>
            </a:r>
          </a:p>
          <a:p>
            <a:pPr eaLnBrk="1" hangingPunct="1"/>
            <a:r>
              <a:rPr lang="en-US" altLang="en-US" dirty="0"/>
              <a:t>Time</a:t>
            </a:r>
          </a:p>
          <a:p>
            <a:pPr eaLnBrk="1" hangingPunct="1"/>
            <a:r>
              <a:rPr lang="en-US" altLang="en-US" dirty="0"/>
              <a:t>Geometry</a:t>
            </a:r>
          </a:p>
          <a:p>
            <a:pPr eaLnBrk="1" hangingPunct="1"/>
            <a:r>
              <a:rPr lang="en-US" altLang="en-US" dirty="0"/>
              <a:t>Rounding</a:t>
            </a:r>
          </a:p>
          <a:p>
            <a:pPr eaLnBrk="1" hangingPunct="1"/>
            <a:r>
              <a:rPr lang="en-US" altLang="en-US" dirty="0"/>
              <a:t>Measurement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0023" y="1676400"/>
            <a:ext cx="3907540" cy="406908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u="sng" dirty="0"/>
              <a:t>How can you help?</a:t>
            </a:r>
          </a:p>
          <a:p>
            <a:pPr eaLnBrk="1" hangingPunct="1"/>
            <a:r>
              <a:rPr lang="en-US" altLang="en-US" dirty="0"/>
              <a:t>Work on multiplication facts</a:t>
            </a:r>
          </a:p>
          <a:p>
            <a:pPr eaLnBrk="1" hangingPunct="1"/>
            <a:r>
              <a:rPr lang="en-US" altLang="en-US" dirty="0"/>
              <a:t>Ask math questions during everyday activities</a:t>
            </a:r>
          </a:p>
          <a:p>
            <a:pPr eaLnBrk="1" hangingPunct="1"/>
            <a:r>
              <a:rPr lang="en-US" altLang="en-US" dirty="0"/>
              <a:t>Utilize math game websites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1"/>
            <a:ext cx="6965245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Reading and Language 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2004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Making predictions</a:t>
            </a:r>
          </a:p>
          <a:p>
            <a:pPr>
              <a:lnSpc>
                <a:spcPct val="90000"/>
              </a:lnSpc>
            </a:pPr>
            <a:r>
              <a:rPr lang="en-US" dirty="0"/>
              <a:t>Context clues</a:t>
            </a:r>
          </a:p>
          <a:p>
            <a:pPr>
              <a:lnSpc>
                <a:spcPct val="90000"/>
              </a:lnSpc>
            </a:pPr>
            <a:r>
              <a:rPr lang="en-US" dirty="0"/>
              <a:t>Summarizing</a:t>
            </a:r>
          </a:p>
          <a:p>
            <a:pPr>
              <a:lnSpc>
                <a:spcPct val="90000"/>
              </a:lnSpc>
            </a:pPr>
            <a:r>
              <a:rPr lang="en-US" dirty="0"/>
              <a:t>Making inferences</a:t>
            </a:r>
          </a:p>
          <a:p>
            <a:pPr>
              <a:lnSpc>
                <a:spcPct val="90000"/>
              </a:lnSpc>
            </a:pPr>
            <a:r>
              <a:rPr lang="en-US" dirty="0"/>
              <a:t>Story elements</a:t>
            </a:r>
          </a:p>
          <a:p>
            <a:pPr>
              <a:lnSpc>
                <a:spcPct val="90000"/>
              </a:lnSpc>
            </a:pPr>
            <a:r>
              <a:rPr lang="en-US" dirty="0"/>
              <a:t>Genres of writing</a:t>
            </a:r>
          </a:p>
          <a:p>
            <a:pPr>
              <a:lnSpc>
                <a:spcPct val="90000"/>
              </a:lnSpc>
            </a:pPr>
            <a:r>
              <a:rPr lang="en-US" dirty="0"/>
              <a:t>Parts of speech</a:t>
            </a:r>
          </a:p>
          <a:p>
            <a:pPr>
              <a:lnSpc>
                <a:spcPct val="90000"/>
              </a:lnSpc>
            </a:pPr>
            <a:r>
              <a:rPr lang="en-US" dirty="0"/>
              <a:t>Foundations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Fluency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Sight Words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3733800" cy="4114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sz="2400" u="sng" dirty="0"/>
              <a:t>How can you help?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Ask your child questions about the books they read at home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Read together when possible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Encourage students to write stories at home or keep a journal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Review Sight Words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Utilize Websites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091" y="381000"/>
            <a:ext cx="6965245" cy="1202485"/>
          </a:xfrm>
        </p:spPr>
        <p:txBody>
          <a:bodyPr/>
          <a:lstStyle/>
          <a:p>
            <a:r>
              <a:rPr lang="en-US" dirty="0"/>
              <a:t>Reading Log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295400"/>
            <a:ext cx="3276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n-US" sz="2400" dirty="0">
                <a:latin typeface="Franklin Gothic Book"/>
              </a:rPr>
              <a:t>Please help keep track of monthly reading minutes.</a:t>
            </a:r>
          </a:p>
          <a:p>
            <a:pPr marL="274320" lvl="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n-US" sz="2400" dirty="0">
                <a:latin typeface="Franklin Gothic Book"/>
              </a:rPr>
              <a:t>At the end of the month, write down the total number of minutes and sign.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1288677"/>
            <a:ext cx="4244687" cy="549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920886"/>
      </p:ext>
    </p:extLst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3534" y="1837766"/>
            <a:ext cx="3279648" cy="36027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/>
              <a:t>Mystery Science</a:t>
            </a:r>
          </a:p>
          <a:p>
            <a:pPr eaLnBrk="1" hangingPunct="1"/>
            <a:r>
              <a:rPr lang="en-US" altLang="en-US" sz="2600" dirty="0"/>
              <a:t>Physical Science</a:t>
            </a:r>
          </a:p>
          <a:p>
            <a:pPr eaLnBrk="1" hangingPunct="1"/>
            <a:r>
              <a:rPr lang="en-US" altLang="en-US" sz="2600" dirty="0"/>
              <a:t>Earth Science</a:t>
            </a:r>
          </a:p>
          <a:p>
            <a:pPr eaLnBrk="1" hangingPunct="1"/>
            <a:r>
              <a:rPr lang="en-US" altLang="en-US" sz="2600" dirty="0"/>
              <a:t>Life Science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12691"/>
            <a:ext cx="3200400" cy="40528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u="sng" dirty="0"/>
              <a:t>How can you help?</a:t>
            </a:r>
          </a:p>
          <a:p>
            <a:pPr eaLnBrk="1" hangingPunct="1"/>
            <a:r>
              <a:rPr lang="en-US" altLang="en-US" dirty="0"/>
              <a:t>Make sure you check assignment notebook</a:t>
            </a:r>
          </a:p>
          <a:p>
            <a:pPr eaLnBrk="1" hangingPunct="1"/>
            <a:r>
              <a:rPr lang="en-US" altLang="en-US" dirty="0"/>
              <a:t>Help your child make connections between science and literature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508138" y="513789"/>
            <a:ext cx="7797662" cy="1151965"/>
          </a:xfrm>
        </p:spPr>
        <p:txBody>
          <a:bodyPr/>
          <a:lstStyle/>
          <a:p>
            <a:pPr eaLnBrk="1" hangingPunct="1"/>
            <a:r>
              <a:rPr lang="en-US" altLang="en-US" dirty="0"/>
              <a:t>Social Studies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97838"/>
            <a:ext cx="7543800" cy="2346325"/>
          </a:xfrm>
        </p:spPr>
        <p:txBody>
          <a:bodyPr>
            <a:normAutofit fontScale="47500" lnSpcReduction="20000"/>
          </a:bodyPr>
          <a:lstStyle/>
          <a:p>
            <a:pPr eaLnBrk="1" hangingPunct="1"/>
            <a:r>
              <a:rPr lang="en-US" altLang="en-US" sz="4300" dirty="0">
                <a:latin typeface="Cooper Black" panose="0208090404030B020404" pitchFamily="18" charset="0"/>
              </a:rPr>
              <a:t>History</a:t>
            </a:r>
          </a:p>
          <a:p>
            <a:pPr eaLnBrk="1" hangingPunct="1"/>
            <a:r>
              <a:rPr lang="en-US" altLang="en-US" sz="4300" dirty="0">
                <a:latin typeface="Cooper Black" panose="0208090404030B020404" pitchFamily="18" charset="0"/>
              </a:rPr>
              <a:t>Geography</a:t>
            </a:r>
          </a:p>
          <a:p>
            <a:pPr eaLnBrk="1" hangingPunct="1"/>
            <a:r>
              <a:rPr lang="en-US" altLang="en-US" sz="4300" dirty="0">
                <a:latin typeface="Cooper Black" panose="0208090404030B020404" pitchFamily="18" charset="0"/>
              </a:rPr>
              <a:t>Civics</a:t>
            </a:r>
          </a:p>
          <a:p>
            <a:pPr eaLnBrk="1" hangingPunct="1"/>
            <a:r>
              <a:rPr lang="en-US" altLang="en-US" sz="4300" dirty="0">
                <a:latin typeface="Cooper Black" panose="0208090404030B020404" pitchFamily="18" charset="0"/>
              </a:rPr>
              <a:t>Economics</a:t>
            </a:r>
          </a:p>
          <a:p>
            <a:pPr eaLnBrk="1" hangingPunct="1"/>
            <a:r>
              <a:rPr lang="en-US" altLang="en-US" sz="4300" dirty="0">
                <a:latin typeface="Cooper Black" panose="0208090404030B020404" pitchFamily="18" charset="0"/>
              </a:rPr>
              <a:t>Inventors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3048000"/>
            <a:ext cx="7467600" cy="2741518"/>
          </a:xfrm>
        </p:spPr>
        <p:txBody>
          <a:bodyPr>
            <a:no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2300" u="sng" dirty="0">
                <a:latin typeface="Cooper Black" panose="0208090404030B020404" pitchFamily="18" charset="0"/>
              </a:rPr>
              <a:t>How can you help?</a:t>
            </a:r>
          </a:p>
          <a:p>
            <a:pPr eaLnBrk="1" hangingPunct="1"/>
            <a:r>
              <a:rPr lang="en-US" altLang="en-US" sz="2300" dirty="0">
                <a:latin typeface="Cooper Black" panose="0208090404030B020404" pitchFamily="18" charset="0"/>
              </a:rPr>
              <a:t>Review vocabulary</a:t>
            </a:r>
          </a:p>
          <a:p>
            <a:pPr eaLnBrk="1" hangingPunct="1"/>
            <a:r>
              <a:rPr lang="en-US" altLang="en-US" sz="2300" dirty="0">
                <a:latin typeface="Cooper Black" panose="0208090404030B020404" pitchFamily="18" charset="0"/>
              </a:rPr>
              <a:t>Check assignment notebook daily</a:t>
            </a:r>
          </a:p>
          <a:p>
            <a:pPr eaLnBrk="1" hangingPunct="1"/>
            <a:r>
              <a:rPr lang="en-US" altLang="en-US" sz="2300" dirty="0">
                <a:latin typeface="Cooper Black" panose="0208090404030B020404" pitchFamily="18" charset="0"/>
              </a:rPr>
              <a:t>Check your child’s daily/weekly folder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162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C78D8"/>
                </a:solidFill>
                <a:latin typeface="Comic Sans MS" panose="030F0702030302020204" pitchFamily="66" charset="0"/>
              </a:rPr>
              <a:t>                                        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Bradley Hand ITC" panose="03070402050302030203" pitchFamily="66" charset="0"/>
              </a:rPr>
              <a:t>STUDENT ASSISTANCE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C78D8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C78D8"/>
                </a:solidFill>
                <a:latin typeface="Comic Sans MS" panose="030F0702030302020204" pitchFamily="66" charset="0"/>
              </a:rPr>
              <a:t>                                         </a:t>
            </a:r>
            <a:r>
              <a:rPr lang="en-US" dirty="0">
                <a:solidFill>
                  <a:srgbClr val="0070C0"/>
                </a:solidFill>
                <a:latin typeface="Bree Serif"/>
              </a:rPr>
              <a:t>3</a:t>
            </a:r>
            <a:r>
              <a:rPr lang="en-US" baseline="30000" dirty="0">
                <a:solidFill>
                  <a:srgbClr val="0070C0"/>
                </a:solidFill>
                <a:latin typeface="Bree Serif"/>
              </a:rPr>
              <a:t>rd</a:t>
            </a:r>
            <a:r>
              <a:rPr lang="en-US" dirty="0">
                <a:solidFill>
                  <a:srgbClr val="0070C0"/>
                </a:solidFill>
                <a:latin typeface="Bree Serif"/>
              </a:rPr>
              <a:t> Grade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C78D8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C78D8"/>
                </a:solidFill>
                <a:latin typeface="Comic Sans MS" panose="030F0702030302020204" pitchFamily="66" charset="0"/>
              </a:rPr>
              <a:t>                                   </a:t>
            </a:r>
            <a:r>
              <a:rPr lang="en-US" sz="2400" dirty="0">
                <a:latin typeface="Brush Script MT" panose="03060802040406070304" pitchFamily="66" charset="0"/>
              </a:rPr>
              <a:t>Ms. Jean Bowen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rush Script MT" panose="03060802040406070304" pitchFamily="66" charset="0"/>
              </a:rPr>
              <a:t>                            </a:t>
            </a:r>
            <a:endParaRPr lang="en-US" dirty="0">
              <a:solidFill>
                <a:srgbClr val="3C78D8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mic Sans MS" panose="030F0702030302020204" pitchFamily="66" charset="0"/>
              </a:rPr>
              <a:t>            </a:t>
            </a:r>
            <a:r>
              <a:rPr lang="en-US" dirty="0">
                <a:latin typeface="Bree Serif"/>
              </a:rPr>
              <a:t>We are part of the cooperative team of 3rd grade teachers  providing  services for students identified as in need of :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Bree Serif"/>
              </a:rPr>
              <a:t>                         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Bree Serif"/>
              </a:rPr>
              <a:t>                            *educational intervention services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Bree Serif"/>
              </a:rPr>
              <a:t>                              (RTI - Response to Intervention)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Bree Serif"/>
              </a:rPr>
              <a:t>                           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Bree Serif"/>
              </a:rPr>
              <a:t>                            *IEP (Individual Education Plan)</a:t>
            </a:r>
            <a:endParaRPr lang="en-US" dirty="0"/>
          </a:p>
          <a:p>
            <a:r>
              <a:rPr lang="en-US" dirty="0">
                <a:latin typeface="Bree Serif"/>
              </a:rPr>
              <a:t>                               services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79595"/>
      </p:ext>
    </p:extLst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1529</TotalTime>
  <Words>390</Words>
  <Application>Microsoft Office PowerPoint</Application>
  <PresentationFormat>On-screen Show (4:3)</PresentationFormat>
  <Paragraphs>126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Bradley Hand ITC</vt:lpstr>
      <vt:lpstr>Bree Serif</vt:lpstr>
      <vt:lpstr>Brush Script MT</vt:lpstr>
      <vt:lpstr>Calibri</vt:lpstr>
      <vt:lpstr>Comic Sans MS</vt:lpstr>
      <vt:lpstr>Cooper Black</vt:lpstr>
      <vt:lpstr>Franklin Gothic Book</vt:lpstr>
      <vt:lpstr>Impact</vt:lpstr>
      <vt:lpstr>Wingdings 2</vt:lpstr>
      <vt:lpstr>Main Event</vt:lpstr>
      <vt:lpstr>Welcome to Ms. Nack’s Class!</vt:lpstr>
      <vt:lpstr>Ms. Carrie Nack</vt:lpstr>
      <vt:lpstr>What will we learn in Third Grade?</vt:lpstr>
      <vt:lpstr>Topics we will cover in Math</vt:lpstr>
      <vt:lpstr>Reading and Language Arts</vt:lpstr>
      <vt:lpstr>Reading Log</vt:lpstr>
      <vt:lpstr>Science</vt:lpstr>
      <vt:lpstr>Social Studies</vt:lpstr>
      <vt:lpstr>PowerPoint Presentation</vt:lpstr>
      <vt:lpstr>Other Information</vt:lpstr>
      <vt:lpstr>Specials</vt:lpstr>
      <vt:lpstr>Classroom Behavior</vt:lpstr>
      <vt:lpstr>Homework</vt:lpstr>
      <vt:lpstr>Snack</vt:lpstr>
      <vt:lpstr>Tests </vt:lpstr>
      <vt:lpstr>Communication</vt:lpstr>
      <vt:lpstr>Please let me know if there is anything I can do to help you or your child!</vt:lpstr>
      <vt:lpstr>Thank you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Fourth Grade!</dc:title>
  <dc:creator>Lois</dc:creator>
  <cp:lastModifiedBy>Carrie Nack</cp:lastModifiedBy>
  <cp:revision>56</cp:revision>
  <dcterms:created xsi:type="dcterms:W3CDTF">2008-09-09T00:40:37Z</dcterms:created>
  <dcterms:modified xsi:type="dcterms:W3CDTF">2018-08-30T20:44:31Z</dcterms:modified>
</cp:coreProperties>
</file>